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350" r:id="rId5"/>
    <p:sldId id="351" r:id="rId6"/>
  </p:sldIdLst>
  <p:sldSz cx="12192000" cy="6858000"/>
  <p:notesSz cx="6805613" cy="99441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18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601">
          <p15:clr>
            <a:srgbClr val="A4A3A4"/>
          </p15:clr>
        </p15:guide>
        <p15:guide id="4" pos="7167">
          <p15:clr>
            <a:srgbClr val="A4A3A4"/>
          </p15:clr>
        </p15:guide>
        <p15:guide id="5" pos="665">
          <p15:clr>
            <a:srgbClr val="A4A3A4"/>
          </p15:clr>
        </p15:guide>
        <p15:guide id="6" pos="5352">
          <p15:clr>
            <a:srgbClr val="A4A3A4"/>
          </p15:clr>
        </p15:guide>
        <p15:guide id="7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B611"/>
    <a:srgbClr val="606163"/>
    <a:srgbClr val="DB9616"/>
    <a:srgbClr val="E7A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C5EA97-E880-4A19-A6FD-DF779520ABD4}" v="2" dt="2025-06-16T10:50:02.3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5" autoAdjust="0"/>
    <p:restoredTop sz="96353" autoAdjust="0"/>
  </p:normalViewPr>
  <p:slideViewPr>
    <p:cSldViewPr showGuides="1">
      <p:cViewPr varScale="1">
        <p:scale>
          <a:sx n="113" d="100"/>
          <a:sy n="113" d="100"/>
        </p:scale>
        <p:origin x="797" y="96"/>
      </p:cViewPr>
      <p:guideLst>
        <p:guide orient="horz" pos="3918"/>
        <p:guide orient="horz" pos="2160"/>
        <p:guide orient="horz" pos="601"/>
        <p:guide pos="7167"/>
        <p:guide pos="665"/>
        <p:guide pos="535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8" d="100"/>
          <a:sy n="78" d="100"/>
        </p:scale>
        <p:origin x="3978" y="90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berly Lippuner" userId="b40e6076-7ed1-420e-9a15-7d7d8b65e172" providerId="ADAL" clId="{24C5EA97-E880-4A19-A6FD-DF779520ABD4}"/>
    <pc:docChg chg="modSld">
      <pc:chgData name="Kimberly Lippuner" userId="b40e6076-7ed1-420e-9a15-7d7d8b65e172" providerId="ADAL" clId="{24C5EA97-E880-4A19-A6FD-DF779520ABD4}" dt="2025-06-16T10:50:02.348" v="1"/>
      <pc:docMkLst>
        <pc:docMk/>
      </pc:docMkLst>
      <pc:sldChg chg="modSp">
        <pc:chgData name="Kimberly Lippuner" userId="b40e6076-7ed1-420e-9a15-7d7d8b65e172" providerId="ADAL" clId="{24C5EA97-E880-4A19-A6FD-DF779520ABD4}" dt="2025-06-16T10:50:02.348" v="1"/>
        <pc:sldMkLst>
          <pc:docMk/>
          <pc:sldMk cId="1971610271" sldId="351"/>
        </pc:sldMkLst>
        <pc:spChg chg="mod">
          <ac:chgData name="Kimberly Lippuner" userId="b40e6076-7ed1-420e-9a15-7d7d8b65e172" providerId="ADAL" clId="{24C5EA97-E880-4A19-A6FD-DF779520ABD4}" dt="2025-06-16T10:49:49.223" v="0"/>
          <ac:spMkLst>
            <pc:docMk/>
            <pc:sldMk cId="1971610271" sldId="351"/>
            <ac:spMk id="3" creationId="{19189A4C-40A0-E0A8-E9E4-CFEF6B01CA82}"/>
          </ac:spMkLst>
        </pc:spChg>
        <pc:spChg chg="mod">
          <ac:chgData name="Kimberly Lippuner" userId="b40e6076-7ed1-420e-9a15-7d7d8b65e172" providerId="ADAL" clId="{24C5EA97-E880-4A19-A6FD-DF779520ABD4}" dt="2025-06-16T10:50:02.348" v="1"/>
          <ac:spMkLst>
            <pc:docMk/>
            <pc:sldMk cId="1971610271" sldId="351"/>
            <ac:spMk id="66" creationId="{0138A908-A3EA-6B97-E21F-6DA72D0E565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76E171EC-8A04-7121-B7FC-49D4AB3D8F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4EE21DE-6C0F-CF32-721A-A17A7908756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pPr>
              <a:defRPr/>
            </a:pPr>
            <a:fld id="{2FE610E8-4807-4F6F-8863-BBD0239552F0}" type="datetimeFigureOut">
              <a:rPr lang="de-CH"/>
              <a:pPr>
                <a:defRPr/>
              </a:pPr>
              <a:t>16.06.2025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6DEFFC3-6860-201D-C0C8-1D5D81BBC46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5882668-0F3A-B2C2-0DEF-5C5B33E445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C1E48AA-9BE2-4536-8270-BC95A8571906}" type="slidenum">
              <a:rPr lang="de-CH" altLang="de-DE"/>
              <a:pPr>
                <a:defRPr/>
              </a:pPr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FF18A2ED-808C-8FC8-424B-637997BCCB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1644BD7-36BB-727E-A384-AC26519D7B6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B592625-FED0-4129-9AD5-6A669BF399AF}" type="datetimeFigureOut">
              <a:rPr lang="de-CH"/>
              <a:pPr>
                <a:defRPr/>
              </a:pPr>
              <a:t>16.06.2025</a:t>
            </a:fld>
            <a:endParaRPr lang="de-CH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72683595-A877-23D3-6DFD-F55BD0B91A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pPr lvl="0"/>
            <a:endParaRPr lang="de-CH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184AB663-9240-23DE-D166-B54525388D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1038" y="4724400"/>
            <a:ext cx="5443537" cy="4473575"/>
          </a:xfrm>
          <a:prstGeom prst="rect">
            <a:avLst/>
          </a:prstGeom>
        </p:spPr>
        <p:txBody>
          <a:bodyPr vert="horz" lIns="91559" tIns="45779" rIns="91559" bIns="45779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D9755D-C846-4E9A-D602-2DF26E6B1B2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3F7D87B-8B96-C7E0-91C9-25921CA952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08709CE-C69A-4E5A-8D43-A89A1A102AF7}" type="slidenum">
              <a:rPr lang="de-CH" altLang="de-DE"/>
              <a:pPr>
                <a:defRPr/>
              </a:pPr>
              <a:t>‹Nr.›</a:t>
            </a:fld>
            <a:endParaRPr lang="de-CH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gether ag - Titelbla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888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ogether ag - Titelbla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4105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gether ag - Inhalt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4905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gether ag - Inhalt mit Aufzählung &amp;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13">
            <a:extLst>
              <a:ext uri="{FF2B5EF4-FFF2-40B4-BE49-F238E27FC236}">
                <a16:creationId xmlns:a16="http://schemas.microsoft.com/office/drawing/2014/main" id="{F0A03BC6-087A-D7FC-1006-FACE9DD369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1042988"/>
            <a:ext cx="10123487" cy="22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24">
            <a:extLst>
              <a:ext uri="{FF2B5EF4-FFF2-40B4-BE49-F238E27FC236}">
                <a16:creationId xmlns:a16="http://schemas.microsoft.com/office/drawing/2014/main" id="{EE40D5F4-04AD-2DEA-1054-5E527BF253C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6700" y="684213"/>
            <a:ext cx="1620838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el 9"/>
          <p:cNvSpPr>
            <a:spLocks noGrp="1"/>
          </p:cNvSpPr>
          <p:nvPr>
            <p:ph type="title"/>
          </p:nvPr>
        </p:nvSpPr>
        <p:spPr>
          <a:xfrm>
            <a:off x="527953" y="413666"/>
            <a:ext cx="11101360" cy="585065"/>
          </a:xfrm>
          <a:prstGeom prst="rect">
            <a:avLst/>
          </a:prstGeom>
        </p:spPr>
        <p:txBody>
          <a:bodyPr/>
          <a:lstStyle>
            <a:lvl1pPr marL="0" indent="0" algn="l">
              <a:tabLst>
                <a:tab pos="8162925" algn="l"/>
              </a:tabLst>
              <a:defRPr lang="de-CH" sz="3600" kern="1200" cap="none" baseline="30000" dirty="0" smtClean="0">
                <a:solidFill>
                  <a:srgbClr val="E7A3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de-CH" noProof="0"/>
              <a:t>Titelmasterformat durch Klicken bearbeiten</a:t>
            </a:r>
          </a:p>
        </p:txBody>
      </p:sp>
      <p:sp>
        <p:nvSpPr>
          <p:cNvPr id="11" name="Textplatzhalter 13"/>
          <p:cNvSpPr>
            <a:spLocks noGrp="1"/>
          </p:cNvSpPr>
          <p:nvPr>
            <p:ph type="body" sz="quarter" idx="12"/>
          </p:nvPr>
        </p:nvSpPr>
        <p:spPr>
          <a:xfrm>
            <a:off x="2135561" y="1853825"/>
            <a:ext cx="8905684" cy="4500500"/>
          </a:xfrm>
          <a:prstGeom prst="rect">
            <a:avLst/>
          </a:prstGeom>
        </p:spPr>
        <p:txBody>
          <a:bodyPr numCol="1" spcCol="36000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600" b="1">
                <a:solidFill>
                  <a:srgbClr val="606163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MetaOT-Book" pitchFamily="34" charset="0"/>
              <a:buChar char="›"/>
              <a:defRPr lang="de-CH" sz="1600" kern="1200" dirty="0" smtClean="0">
                <a:solidFill>
                  <a:srgbClr val="606163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buFont typeface="MetaOT-Book" pitchFamily="34" charset="0"/>
              <a:buNone/>
              <a:defRPr lang="de-CH" sz="1600" kern="1200" dirty="0" smtClean="0">
                <a:solidFill>
                  <a:srgbClr val="606163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buNone/>
              <a:defRPr/>
            </a:lvl4pPr>
          </a:lstStyle>
          <a:p>
            <a:pPr lvl="0"/>
            <a:r>
              <a:rPr lang="de-CH" noProof="0" dirty="0"/>
              <a:t>Textmasterformate durch Klicken bearbeiten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2211232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gether ag - 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0DB094E-ECAC-8939-20F4-3F003C0E903F}"/>
              </a:ext>
            </a:extLst>
          </p:cNvPr>
          <p:cNvSpPr txBox="1"/>
          <p:nvPr userDrawn="1"/>
        </p:nvSpPr>
        <p:spPr>
          <a:xfrm>
            <a:off x="0" y="6084888"/>
            <a:ext cx="12192000" cy="796925"/>
          </a:xfrm>
          <a:prstGeom prst="rect">
            <a:avLst/>
          </a:prstGeom>
          <a:solidFill>
            <a:srgbClr val="606163"/>
          </a:solidFill>
        </p:spPr>
        <p:txBody>
          <a:bodyPr>
            <a:spAutoFit/>
          </a:bodyPr>
          <a:lstStyle/>
          <a:p>
            <a:pPr marL="1790700" eaLnBrk="1" fontAlgn="auto" hangingPunct="1">
              <a:lnSpc>
                <a:spcPts val="105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150" baseline="30000" dirty="0">
              <a:solidFill>
                <a:schemeClr val="bg1"/>
              </a:solidFill>
            </a:endParaRPr>
          </a:p>
          <a:p>
            <a:pPr marL="1790700" eaLnBrk="1" fontAlgn="auto" hangingPunct="1">
              <a:lnSpc>
                <a:spcPts val="105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200" b="1" baseline="30000" dirty="0" err="1">
                <a:solidFill>
                  <a:schemeClr val="bg1"/>
                </a:solidFill>
              </a:rPr>
              <a:t>together</a:t>
            </a:r>
            <a:r>
              <a:rPr lang="de-DE" sz="1200" b="1" baseline="30000" dirty="0">
                <a:solidFill>
                  <a:schemeClr val="bg1"/>
                </a:solidFill>
              </a:rPr>
              <a:t> </a:t>
            </a:r>
            <a:r>
              <a:rPr lang="de-DE" sz="1200" b="1" baseline="30000" dirty="0" err="1">
                <a:solidFill>
                  <a:schemeClr val="bg1"/>
                </a:solidFill>
              </a:rPr>
              <a:t>ag</a:t>
            </a:r>
            <a:r>
              <a:rPr lang="de-DE" sz="1200" b="1" baseline="30000" dirty="0">
                <a:solidFill>
                  <a:schemeClr val="bg1"/>
                </a:solidFill>
              </a:rPr>
              <a:t> </a:t>
            </a:r>
            <a:r>
              <a:rPr lang="de-DE" sz="1200" baseline="30000" dirty="0">
                <a:solidFill>
                  <a:schemeClr val="bg1"/>
                </a:solidFill>
              </a:rPr>
              <a:t>· </a:t>
            </a:r>
            <a:r>
              <a:rPr lang="de-DE" sz="1200" baseline="30000" dirty="0" err="1">
                <a:solidFill>
                  <a:schemeClr val="bg1"/>
                </a:solidFill>
              </a:rPr>
              <a:t>Poststrasse</a:t>
            </a:r>
            <a:r>
              <a:rPr lang="de-DE" sz="1200" baseline="30000" dirty="0">
                <a:solidFill>
                  <a:schemeClr val="bg1"/>
                </a:solidFill>
              </a:rPr>
              <a:t> 18 · Postfach 2150 · CH-9001 St. Gallen</a:t>
            </a:r>
          </a:p>
          <a:p>
            <a:pPr marL="1790700" eaLnBrk="1" fontAlgn="auto" hangingPunct="1">
              <a:lnSpc>
                <a:spcPts val="105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200" baseline="30000" dirty="0">
                <a:solidFill>
                  <a:schemeClr val="bg1"/>
                </a:solidFill>
              </a:rPr>
              <a:t>+41 (0)71 222 28 18 · info@together.ch · www.together.ch</a:t>
            </a:r>
          </a:p>
          <a:p>
            <a:pPr marL="1790700" eaLnBrk="1" fontAlgn="auto" hangingPunct="1">
              <a:lnSpc>
                <a:spcPts val="105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150" baseline="30000" dirty="0">
              <a:solidFill>
                <a:schemeClr val="bg1"/>
              </a:solidFill>
            </a:endParaRPr>
          </a:p>
          <a:p>
            <a:pPr marL="1790700" eaLnBrk="1" fontAlgn="auto" hangingPunct="1">
              <a:lnSpc>
                <a:spcPts val="105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CH" sz="1150" dirty="0">
              <a:solidFill>
                <a:schemeClr val="bg1"/>
              </a:solidFill>
            </a:endParaRPr>
          </a:p>
        </p:txBody>
      </p:sp>
      <p:pic>
        <p:nvPicPr>
          <p:cNvPr id="3" name="Grafik 22" descr="Together_AG_rgb.jpg">
            <a:extLst>
              <a:ext uri="{FF2B5EF4-FFF2-40B4-BE49-F238E27FC236}">
                <a16:creationId xmlns:a16="http://schemas.microsoft.com/office/drawing/2014/main" id="{87AE5BC6-7B4A-1079-B84D-85C3002664C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5734" y="6221413"/>
            <a:ext cx="1621367" cy="284162"/>
          </a:xfrm>
          <a:prstGeom prst="roundRect">
            <a:avLst>
              <a:gd name="adj" fmla="val 6611"/>
            </a:avLst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20774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1">
            <a:extLst>
              <a:ext uri="{FF2B5EF4-FFF2-40B4-BE49-F238E27FC236}">
                <a16:creationId xmlns:a16="http://schemas.microsoft.com/office/drawing/2014/main" id="{D2B2F74F-01F2-F77B-5464-B98C00A05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7313"/>
            <a:ext cx="184150" cy="739775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br>
              <a:rPr lang="de-CH" altLang="de-DE" sz="600"/>
            </a:br>
            <a:endParaRPr lang="de-CH" altLang="de-DE"/>
          </a:p>
          <a:p>
            <a:pPr>
              <a:defRPr/>
            </a:pPr>
            <a:endParaRPr lang="de-CH" altLang="de-DE"/>
          </a:p>
        </p:txBody>
      </p:sp>
      <p:sp>
        <p:nvSpPr>
          <p:cNvPr id="1028" name="Rectangle 52">
            <a:extLst>
              <a:ext uri="{FF2B5EF4-FFF2-40B4-BE49-F238E27FC236}">
                <a16:creationId xmlns:a16="http://schemas.microsoft.com/office/drawing/2014/main" id="{63E17837-0458-5DEC-D7D7-5A3A6A80460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73050"/>
            <a:ext cx="184150" cy="368300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1" r:id="rId1"/>
    <p:sldLayoutId id="2147484232" r:id="rId2"/>
    <p:sldLayoutId id="2147484233" r:id="rId3"/>
    <p:sldLayoutId id="2147484234" r:id="rId4"/>
    <p:sldLayoutId id="2147484235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>
            <a:extLst>
              <a:ext uri="{FF2B5EF4-FFF2-40B4-BE49-F238E27FC236}">
                <a16:creationId xmlns:a16="http://schemas.microsoft.com/office/drawing/2014/main" id="{879E5D9B-9734-223A-EA7C-9165783C9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2603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" name="Oval 5">
            <a:extLst>
              <a:ext uri="{FF2B5EF4-FFF2-40B4-BE49-F238E27FC236}">
                <a16:creationId xmlns:a16="http://schemas.microsoft.com/office/drawing/2014/main" id="{0B0B3727-205A-57DF-896D-079685505D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4762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" name="Oval 8">
            <a:extLst>
              <a:ext uri="{FF2B5EF4-FFF2-40B4-BE49-F238E27FC236}">
                <a16:creationId xmlns:a16="http://schemas.microsoft.com/office/drawing/2014/main" id="{C58D849D-5F20-8693-3492-2EDC2C0C5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6921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7" name="Oval 9">
            <a:extLst>
              <a:ext uri="{FF2B5EF4-FFF2-40B4-BE49-F238E27FC236}">
                <a16:creationId xmlns:a16="http://schemas.microsoft.com/office/drawing/2014/main" id="{ED176734-5A3D-6445-6772-C8066C48E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9080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8" name="Oval 10">
            <a:extLst>
              <a:ext uri="{FF2B5EF4-FFF2-40B4-BE49-F238E27FC236}">
                <a16:creationId xmlns:a16="http://schemas.microsoft.com/office/drawing/2014/main" id="{0B530F4D-15BD-D82A-FCEC-C6C06FF37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11239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9" name="Oval 11">
            <a:extLst>
              <a:ext uri="{FF2B5EF4-FFF2-40B4-BE49-F238E27FC236}">
                <a16:creationId xmlns:a16="http://schemas.microsoft.com/office/drawing/2014/main" id="{7C8DC955-F96D-0D86-A16B-4E5FC7089D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13398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0" name="Oval 12">
            <a:extLst>
              <a:ext uri="{FF2B5EF4-FFF2-40B4-BE49-F238E27FC236}">
                <a16:creationId xmlns:a16="http://schemas.microsoft.com/office/drawing/2014/main" id="{E325D582-B415-A083-0546-A951F4B31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15557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1" name="Oval 13">
            <a:extLst>
              <a:ext uri="{FF2B5EF4-FFF2-40B4-BE49-F238E27FC236}">
                <a16:creationId xmlns:a16="http://schemas.microsoft.com/office/drawing/2014/main" id="{E4985494-0658-BE1D-E951-A38202BFF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17716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2" name="Oval 14">
            <a:extLst>
              <a:ext uri="{FF2B5EF4-FFF2-40B4-BE49-F238E27FC236}">
                <a16:creationId xmlns:a16="http://schemas.microsoft.com/office/drawing/2014/main" id="{A3DEC270-9E32-7266-4D23-F11EDEDBD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19891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3" name="Oval 15">
            <a:extLst>
              <a:ext uri="{FF2B5EF4-FFF2-40B4-BE49-F238E27FC236}">
                <a16:creationId xmlns:a16="http://schemas.microsoft.com/office/drawing/2014/main" id="{27E7E1F6-1DD6-1292-32A5-3F5A89F2D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22050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4" name="Oval 16">
            <a:extLst>
              <a:ext uri="{FF2B5EF4-FFF2-40B4-BE49-F238E27FC236}">
                <a16:creationId xmlns:a16="http://schemas.microsoft.com/office/drawing/2014/main" id="{A88647ED-D352-C5B2-1102-FE9BDA06A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24209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5" name="Oval 17">
            <a:extLst>
              <a:ext uri="{FF2B5EF4-FFF2-40B4-BE49-F238E27FC236}">
                <a16:creationId xmlns:a16="http://schemas.microsoft.com/office/drawing/2014/main" id="{FF468F69-7D55-9257-16F4-423692AEE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26368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6" name="Oval 18">
            <a:extLst>
              <a:ext uri="{FF2B5EF4-FFF2-40B4-BE49-F238E27FC236}">
                <a16:creationId xmlns:a16="http://schemas.microsoft.com/office/drawing/2014/main" id="{EF34E662-B5BD-C746-053F-91AD9128D3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28527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7" name="Oval 19">
            <a:extLst>
              <a:ext uri="{FF2B5EF4-FFF2-40B4-BE49-F238E27FC236}">
                <a16:creationId xmlns:a16="http://schemas.microsoft.com/office/drawing/2014/main" id="{90F988FF-B256-1867-1D76-56E9B52FA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30686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8" name="Oval 20">
            <a:extLst>
              <a:ext uri="{FF2B5EF4-FFF2-40B4-BE49-F238E27FC236}">
                <a16:creationId xmlns:a16="http://schemas.microsoft.com/office/drawing/2014/main" id="{CF85AC1E-5679-4837-6C21-851382C14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32845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9" name="Oval 21">
            <a:extLst>
              <a:ext uri="{FF2B5EF4-FFF2-40B4-BE49-F238E27FC236}">
                <a16:creationId xmlns:a16="http://schemas.microsoft.com/office/drawing/2014/main" id="{F8A14DCA-0C19-BA6C-D935-FEF56B3BF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35004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0" name="Oval 22">
            <a:extLst>
              <a:ext uri="{FF2B5EF4-FFF2-40B4-BE49-F238E27FC236}">
                <a16:creationId xmlns:a16="http://schemas.microsoft.com/office/drawing/2014/main" id="{1721EB83-E97C-99BC-0031-5B76B2EEB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37163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1" name="Oval 23">
            <a:extLst>
              <a:ext uri="{FF2B5EF4-FFF2-40B4-BE49-F238E27FC236}">
                <a16:creationId xmlns:a16="http://schemas.microsoft.com/office/drawing/2014/main" id="{3B1E7DC2-AD96-C37C-58DE-74CFFF34BA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39322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2" name="Oval 24">
            <a:extLst>
              <a:ext uri="{FF2B5EF4-FFF2-40B4-BE49-F238E27FC236}">
                <a16:creationId xmlns:a16="http://schemas.microsoft.com/office/drawing/2014/main" id="{9790843C-7CC7-E5DB-71F4-357EE9929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41481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3" name="Oval 25">
            <a:extLst>
              <a:ext uri="{FF2B5EF4-FFF2-40B4-BE49-F238E27FC236}">
                <a16:creationId xmlns:a16="http://schemas.microsoft.com/office/drawing/2014/main" id="{8501565B-F9FC-66C0-F045-FD92C37FF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43656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4" name="Oval 26">
            <a:extLst>
              <a:ext uri="{FF2B5EF4-FFF2-40B4-BE49-F238E27FC236}">
                <a16:creationId xmlns:a16="http://schemas.microsoft.com/office/drawing/2014/main" id="{AF96D2AA-D80E-7AB5-B29C-8BF89C53AE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45815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5" name="Oval 27">
            <a:extLst>
              <a:ext uri="{FF2B5EF4-FFF2-40B4-BE49-F238E27FC236}">
                <a16:creationId xmlns:a16="http://schemas.microsoft.com/office/drawing/2014/main" id="{63DF8E16-78F6-8BDA-F55D-CA1D2166B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47974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6" name="Oval 28">
            <a:extLst>
              <a:ext uri="{FF2B5EF4-FFF2-40B4-BE49-F238E27FC236}">
                <a16:creationId xmlns:a16="http://schemas.microsoft.com/office/drawing/2014/main" id="{669A7BDE-8B02-5F98-A175-677AC6B62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50133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7" name="Oval 29">
            <a:extLst>
              <a:ext uri="{FF2B5EF4-FFF2-40B4-BE49-F238E27FC236}">
                <a16:creationId xmlns:a16="http://schemas.microsoft.com/office/drawing/2014/main" id="{30F848D6-EA7B-4A99-56BC-AF17C86127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52292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8" name="Oval 30">
            <a:extLst>
              <a:ext uri="{FF2B5EF4-FFF2-40B4-BE49-F238E27FC236}">
                <a16:creationId xmlns:a16="http://schemas.microsoft.com/office/drawing/2014/main" id="{C67FF6B5-7D01-5D3E-00FD-96FA213DB6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54451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9" name="Oval 31">
            <a:extLst>
              <a:ext uri="{FF2B5EF4-FFF2-40B4-BE49-F238E27FC236}">
                <a16:creationId xmlns:a16="http://schemas.microsoft.com/office/drawing/2014/main" id="{C46294EA-DB09-6934-C1D2-056FB4D2C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56610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0" name="Oval 32">
            <a:extLst>
              <a:ext uri="{FF2B5EF4-FFF2-40B4-BE49-F238E27FC236}">
                <a16:creationId xmlns:a16="http://schemas.microsoft.com/office/drawing/2014/main" id="{FA297C88-E6D6-F9BF-32FC-CC4AF8382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58769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1" name="Oval 33">
            <a:extLst>
              <a:ext uri="{FF2B5EF4-FFF2-40B4-BE49-F238E27FC236}">
                <a16:creationId xmlns:a16="http://schemas.microsoft.com/office/drawing/2014/main" id="{A171D747-8509-CC87-1715-5F8602D2B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60928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2" name="Oval 34">
            <a:extLst>
              <a:ext uri="{FF2B5EF4-FFF2-40B4-BE49-F238E27FC236}">
                <a16:creationId xmlns:a16="http://schemas.microsoft.com/office/drawing/2014/main" id="{586CEF18-5C17-8923-D358-C3C5A3754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63087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3" name="Oval 35">
            <a:extLst>
              <a:ext uri="{FF2B5EF4-FFF2-40B4-BE49-F238E27FC236}">
                <a16:creationId xmlns:a16="http://schemas.microsoft.com/office/drawing/2014/main" id="{247E8EC8-E7FB-2646-9299-57240EA7A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65246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4" name="Oval 36">
            <a:extLst>
              <a:ext uri="{FF2B5EF4-FFF2-40B4-BE49-F238E27FC236}">
                <a16:creationId xmlns:a16="http://schemas.microsoft.com/office/drawing/2014/main" id="{94AEA651-A7BD-8509-14DF-7BB16A05E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2603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5" name="Oval 37">
            <a:extLst>
              <a:ext uri="{FF2B5EF4-FFF2-40B4-BE49-F238E27FC236}">
                <a16:creationId xmlns:a16="http://schemas.microsoft.com/office/drawing/2014/main" id="{6A92202C-3414-B7E1-4282-93ACAC889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4762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6" name="Oval 38">
            <a:extLst>
              <a:ext uri="{FF2B5EF4-FFF2-40B4-BE49-F238E27FC236}">
                <a16:creationId xmlns:a16="http://schemas.microsoft.com/office/drawing/2014/main" id="{CA130974-D29B-64FC-FB22-81C459EE0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6921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7" name="Oval 39">
            <a:extLst>
              <a:ext uri="{FF2B5EF4-FFF2-40B4-BE49-F238E27FC236}">
                <a16:creationId xmlns:a16="http://schemas.microsoft.com/office/drawing/2014/main" id="{4C477BE5-39E3-298B-CB2B-D5C3C1D5A2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9080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8" name="Oval 40">
            <a:extLst>
              <a:ext uri="{FF2B5EF4-FFF2-40B4-BE49-F238E27FC236}">
                <a16:creationId xmlns:a16="http://schemas.microsoft.com/office/drawing/2014/main" id="{86042780-65FC-422D-F395-F0F51397D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11239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9" name="Oval 41">
            <a:extLst>
              <a:ext uri="{FF2B5EF4-FFF2-40B4-BE49-F238E27FC236}">
                <a16:creationId xmlns:a16="http://schemas.microsoft.com/office/drawing/2014/main" id="{91D75E79-EFC3-F64F-F108-52353D61E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13398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0" name="Oval 42">
            <a:extLst>
              <a:ext uri="{FF2B5EF4-FFF2-40B4-BE49-F238E27FC236}">
                <a16:creationId xmlns:a16="http://schemas.microsoft.com/office/drawing/2014/main" id="{2EEE5A32-6419-8793-C8E5-E4D1B8600C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15557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1" name="Oval 43">
            <a:extLst>
              <a:ext uri="{FF2B5EF4-FFF2-40B4-BE49-F238E27FC236}">
                <a16:creationId xmlns:a16="http://schemas.microsoft.com/office/drawing/2014/main" id="{CAF45B65-C45D-5AE6-1CB4-762D29D7B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17716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2" name="Oval 44">
            <a:extLst>
              <a:ext uri="{FF2B5EF4-FFF2-40B4-BE49-F238E27FC236}">
                <a16:creationId xmlns:a16="http://schemas.microsoft.com/office/drawing/2014/main" id="{2C9819E8-9C01-73E2-ED37-6E78A499F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19891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3" name="Oval 45">
            <a:extLst>
              <a:ext uri="{FF2B5EF4-FFF2-40B4-BE49-F238E27FC236}">
                <a16:creationId xmlns:a16="http://schemas.microsoft.com/office/drawing/2014/main" id="{6C4E0719-E426-53AC-5054-A1A3F6854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22050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4" name="Oval 46">
            <a:extLst>
              <a:ext uri="{FF2B5EF4-FFF2-40B4-BE49-F238E27FC236}">
                <a16:creationId xmlns:a16="http://schemas.microsoft.com/office/drawing/2014/main" id="{0310A7F0-6064-A851-7F29-B25D0F4BE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24209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5" name="Oval 47">
            <a:extLst>
              <a:ext uri="{FF2B5EF4-FFF2-40B4-BE49-F238E27FC236}">
                <a16:creationId xmlns:a16="http://schemas.microsoft.com/office/drawing/2014/main" id="{9E9FD376-4A96-1B23-B7F5-5BEB8F8C9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26368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6" name="Oval 48">
            <a:extLst>
              <a:ext uri="{FF2B5EF4-FFF2-40B4-BE49-F238E27FC236}">
                <a16:creationId xmlns:a16="http://schemas.microsoft.com/office/drawing/2014/main" id="{03269A6B-DE87-6FDE-B993-D576B1247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28527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7" name="Oval 49">
            <a:extLst>
              <a:ext uri="{FF2B5EF4-FFF2-40B4-BE49-F238E27FC236}">
                <a16:creationId xmlns:a16="http://schemas.microsoft.com/office/drawing/2014/main" id="{C81C7A25-F1A7-2F5C-86C6-EF906BFE9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30686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8" name="Oval 50">
            <a:extLst>
              <a:ext uri="{FF2B5EF4-FFF2-40B4-BE49-F238E27FC236}">
                <a16:creationId xmlns:a16="http://schemas.microsoft.com/office/drawing/2014/main" id="{4AE014A6-7B6C-9584-4BD5-BE77BBAE5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32845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9" name="Oval 51">
            <a:extLst>
              <a:ext uri="{FF2B5EF4-FFF2-40B4-BE49-F238E27FC236}">
                <a16:creationId xmlns:a16="http://schemas.microsoft.com/office/drawing/2014/main" id="{74ABC4D1-50D4-918A-CE13-EBAA03BE6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35004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0" name="Oval 52">
            <a:extLst>
              <a:ext uri="{FF2B5EF4-FFF2-40B4-BE49-F238E27FC236}">
                <a16:creationId xmlns:a16="http://schemas.microsoft.com/office/drawing/2014/main" id="{42ADC6C3-47B7-1E16-BEB9-BF2618FA04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37163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1" name="Oval 53">
            <a:extLst>
              <a:ext uri="{FF2B5EF4-FFF2-40B4-BE49-F238E27FC236}">
                <a16:creationId xmlns:a16="http://schemas.microsoft.com/office/drawing/2014/main" id="{FB873202-725F-C916-2833-88420C50C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39322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2" name="Oval 54">
            <a:extLst>
              <a:ext uri="{FF2B5EF4-FFF2-40B4-BE49-F238E27FC236}">
                <a16:creationId xmlns:a16="http://schemas.microsoft.com/office/drawing/2014/main" id="{D28CE380-A21C-F4BF-ABD8-442DFEC73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41481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3" name="Oval 55">
            <a:extLst>
              <a:ext uri="{FF2B5EF4-FFF2-40B4-BE49-F238E27FC236}">
                <a16:creationId xmlns:a16="http://schemas.microsoft.com/office/drawing/2014/main" id="{4343A47F-C463-AA90-FDC5-28C899F59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43656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4" name="Oval 56">
            <a:extLst>
              <a:ext uri="{FF2B5EF4-FFF2-40B4-BE49-F238E27FC236}">
                <a16:creationId xmlns:a16="http://schemas.microsoft.com/office/drawing/2014/main" id="{7E7CB271-65DD-A7FB-AB52-9D23484BB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45815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5" name="Oval 57">
            <a:extLst>
              <a:ext uri="{FF2B5EF4-FFF2-40B4-BE49-F238E27FC236}">
                <a16:creationId xmlns:a16="http://schemas.microsoft.com/office/drawing/2014/main" id="{CADE867D-5A8C-403C-EA97-BE965AF27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47974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6" name="Oval 58">
            <a:extLst>
              <a:ext uri="{FF2B5EF4-FFF2-40B4-BE49-F238E27FC236}">
                <a16:creationId xmlns:a16="http://schemas.microsoft.com/office/drawing/2014/main" id="{C61E2FF4-FD68-58A1-50D4-F2EA42749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50133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7" name="Oval 59">
            <a:extLst>
              <a:ext uri="{FF2B5EF4-FFF2-40B4-BE49-F238E27FC236}">
                <a16:creationId xmlns:a16="http://schemas.microsoft.com/office/drawing/2014/main" id="{11A81F58-0297-47D9-F7B3-A87CF78B2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52292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8" name="Oval 60">
            <a:extLst>
              <a:ext uri="{FF2B5EF4-FFF2-40B4-BE49-F238E27FC236}">
                <a16:creationId xmlns:a16="http://schemas.microsoft.com/office/drawing/2014/main" id="{E4F88364-127C-A98E-04A9-246CC2B2C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54451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9" name="Oval 61">
            <a:extLst>
              <a:ext uri="{FF2B5EF4-FFF2-40B4-BE49-F238E27FC236}">
                <a16:creationId xmlns:a16="http://schemas.microsoft.com/office/drawing/2014/main" id="{93524FB1-5009-FF50-58B5-52EB53E9D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7625" y="56610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0" name="Oval 62">
            <a:extLst>
              <a:ext uri="{FF2B5EF4-FFF2-40B4-BE49-F238E27FC236}">
                <a16:creationId xmlns:a16="http://schemas.microsoft.com/office/drawing/2014/main" id="{79001D2C-A73E-777D-44B3-4AA72CA67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58769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1" name="Oval 63">
            <a:extLst>
              <a:ext uri="{FF2B5EF4-FFF2-40B4-BE49-F238E27FC236}">
                <a16:creationId xmlns:a16="http://schemas.microsoft.com/office/drawing/2014/main" id="{FF08AEA2-65E2-C39A-5B71-7D3F38021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60928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2" name="Oval 64">
            <a:extLst>
              <a:ext uri="{FF2B5EF4-FFF2-40B4-BE49-F238E27FC236}">
                <a16:creationId xmlns:a16="http://schemas.microsoft.com/office/drawing/2014/main" id="{764C8842-3C35-B190-DB03-DFCD6585E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63087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3" name="Oval 65">
            <a:extLst>
              <a:ext uri="{FF2B5EF4-FFF2-40B4-BE49-F238E27FC236}">
                <a16:creationId xmlns:a16="http://schemas.microsoft.com/office/drawing/2014/main" id="{63EB6A84-2D49-8692-1FB1-C3AC80891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65246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9278" name="Rectangle 66">
            <a:extLst>
              <a:ext uri="{FF2B5EF4-FFF2-40B4-BE49-F238E27FC236}">
                <a16:creationId xmlns:a16="http://schemas.microsoft.com/office/drawing/2014/main" id="{34296188-C416-A7D3-F77E-5BF55D79DE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4388" y="188913"/>
            <a:ext cx="792162" cy="6553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5" name="Rectangle 67">
            <a:extLst>
              <a:ext uri="{FF2B5EF4-FFF2-40B4-BE49-F238E27FC236}">
                <a16:creationId xmlns:a16="http://schemas.microsoft.com/office/drawing/2014/main" id="{A08C5FD9-8BD6-4A78-A955-066DD5F00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4388" y="188913"/>
            <a:ext cx="792162" cy="6553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4" name="Textfeld 1">
            <a:extLst>
              <a:ext uri="{FF2B5EF4-FFF2-40B4-BE49-F238E27FC236}">
                <a16:creationId xmlns:a16="http://schemas.microsoft.com/office/drawing/2014/main" id="{413590E3-01E8-90FC-5E8F-E29163949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851594"/>
            <a:ext cx="109743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de-CH" altLang="de-DE" sz="4000" dirty="0">
                <a:latin typeface="Basic Sans Bold" panose="00000800000000000000" pitchFamily="50" charset="0"/>
              </a:rPr>
              <a:t>Stand Nr. / N° </a:t>
            </a:r>
            <a:r>
              <a:rPr lang="de-CH" altLang="de-DE" sz="4000" dirty="0">
                <a:solidFill>
                  <a:srgbClr val="FF0000"/>
                </a:solidFill>
                <a:latin typeface="Basic Sans Bold" panose="00000800000000000000" pitchFamily="50" charset="0"/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380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1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41000"/>
                            </p:stCondLst>
                            <p:childTnLst>
                              <p:par>
                                <p:cTn id="1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42000"/>
                            </p:stCondLst>
                            <p:childTnLst>
                              <p:par>
                                <p:cTn id="1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43000"/>
                            </p:stCondLst>
                            <p:childTnLst>
                              <p:par>
                                <p:cTn id="1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1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47000"/>
                            </p:stCondLst>
                            <p:childTnLst>
                              <p:par>
                                <p:cTn id="1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49000"/>
                            </p:stCondLst>
                            <p:childTnLst>
                              <p:par>
                                <p:cTn id="1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51000"/>
                            </p:stCondLst>
                            <p:childTnLst>
                              <p:par>
                                <p:cTn id="1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53000"/>
                            </p:stCondLst>
                            <p:childTnLst>
                              <p:par>
                                <p:cTn id="1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55000"/>
                            </p:stCondLst>
                            <p:childTnLst>
                              <p:par>
                                <p:cTn id="1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7000"/>
                            </p:stCondLst>
                            <p:childTnLst>
                              <p:par>
                                <p:cTn id="1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59000"/>
                            </p:stCondLst>
                            <p:childTnLst>
                              <p:par>
                                <p:cTn id="1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>
            <a:extLst>
              <a:ext uri="{FF2B5EF4-FFF2-40B4-BE49-F238E27FC236}">
                <a16:creationId xmlns:a16="http://schemas.microsoft.com/office/drawing/2014/main" id="{879E5D9B-9734-223A-EA7C-9165783C9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2603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" name="Oval 5">
            <a:extLst>
              <a:ext uri="{FF2B5EF4-FFF2-40B4-BE49-F238E27FC236}">
                <a16:creationId xmlns:a16="http://schemas.microsoft.com/office/drawing/2014/main" id="{0B0B3727-205A-57DF-896D-079685505D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4762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" name="Oval 8">
            <a:extLst>
              <a:ext uri="{FF2B5EF4-FFF2-40B4-BE49-F238E27FC236}">
                <a16:creationId xmlns:a16="http://schemas.microsoft.com/office/drawing/2014/main" id="{C58D849D-5F20-8693-3492-2EDC2C0C5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6921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7" name="Oval 9">
            <a:extLst>
              <a:ext uri="{FF2B5EF4-FFF2-40B4-BE49-F238E27FC236}">
                <a16:creationId xmlns:a16="http://schemas.microsoft.com/office/drawing/2014/main" id="{ED176734-5A3D-6445-6772-C8066C48E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9080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8" name="Oval 10">
            <a:extLst>
              <a:ext uri="{FF2B5EF4-FFF2-40B4-BE49-F238E27FC236}">
                <a16:creationId xmlns:a16="http://schemas.microsoft.com/office/drawing/2014/main" id="{0B530F4D-15BD-D82A-FCEC-C6C06FF37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11239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9" name="Oval 11">
            <a:extLst>
              <a:ext uri="{FF2B5EF4-FFF2-40B4-BE49-F238E27FC236}">
                <a16:creationId xmlns:a16="http://schemas.microsoft.com/office/drawing/2014/main" id="{7C8DC955-F96D-0D86-A16B-4E5FC7089D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13398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0" name="Oval 12">
            <a:extLst>
              <a:ext uri="{FF2B5EF4-FFF2-40B4-BE49-F238E27FC236}">
                <a16:creationId xmlns:a16="http://schemas.microsoft.com/office/drawing/2014/main" id="{E325D582-B415-A083-0546-A951F4B31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15557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1" name="Oval 13">
            <a:extLst>
              <a:ext uri="{FF2B5EF4-FFF2-40B4-BE49-F238E27FC236}">
                <a16:creationId xmlns:a16="http://schemas.microsoft.com/office/drawing/2014/main" id="{E4985494-0658-BE1D-E951-A38202BFF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17716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2" name="Oval 14">
            <a:extLst>
              <a:ext uri="{FF2B5EF4-FFF2-40B4-BE49-F238E27FC236}">
                <a16:creationId xmlns:a16="http://schemas.microsoft.com/office/drawing/2014/main" id="{A3DEC270-9E32-7266-4D23-F11EDEDBD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19891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3" name="Oval 15">
            <a:extLst>
              <a:ext uri="{FF2B5EF4-FFF2-40B4-BE49-F238E27FC236}">
                <a16:creationId xmlns:a16="http://schemas.microsoft.com/office/drawing/2014/main" id="{27E7E1F6-1DD6-1292-32A5-3F5A89F2D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22050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4" name="Oval 16">
            <a:extLst>
              <a:ext uri="{FF2B5EF4-FFF2-40B4-BE49-F238E27FC236}">
                <a16:creationId xmlns:a16="http://schemas.microsoft.com/office/drawing/2014/main" id="{A88647ED-D352-C5B2-1102-FE9BDA06A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24209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5" name="Oval 17">
            <a:extLst>
              <a:ext uri="{FF2B5EF4-FFF2-40B4-BE49-F238E27FC236}">
                <a16:creationId xmlns:a16="http://schemas.microsoft.com/office/drawing/2014/main" id="{FF468F69-7D55-9257-16F4-423692AEE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26368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6" name="Oval 18">
            <a:extLst>
              <a:ext uri="{FF2B5EF4-FFF2-40B4-BE49-F238E27FC236}">
                <a16:creationId xmlns:a16="http://schemas.microsoft.com/office/drawing/2014/main" id="{EF34E662-B5BD-C746-053F-91AD9128D3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28527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7" name="Oval 19">
            <a:extLst>
              <a:ext uri="{FF2B5EF4-FFF2-40B4-BE49-F238E27FC236}">
                <a16:creationId xmlns:a16="http://schemas.microsoft.com/office/drawing/2014/main" id="{90F988FF-B256-1867-1D76-56E9B52FA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30686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8" name="Oval 20">
            <a:extLst>
              <a:ext uri="{FF2B5EF4-FFF2-40B4-BE49-F238E27FC236}">
                <a16:creationId xmlns:a16="http://schemas.microsoft.com/office/drawing/2014/main" id="{CF85AC1E-5679-4837-6C21-851382C14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32845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9" name="Oval 21">
            <a:extLst>
              <a:ext uri="{FF2B5EF4-FFF2-40B4-BE49-F238E27FC236}">
                <a16:creationId xmlns:a16="http://schemas.microsoft.com/office/drawing/2014/main" id="{F8A14DCA-0C19-BA6C-D935-FEF56B3BF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35004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0" name="Oval 22">
            <a:extLst>
              <a:ext uri="{FF2B5EF4-FFF2-40B4-BE49-F238E27FC236}">
                <a16:creationId xmlns:a16="http://schemas.microsoft.com/office/drawing/2014/main" id="{1721EB83-E97C-99BC-0031-5B76B2EEB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37163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1" name="Oval 23">
            <a:extLst>
              <a:ext uri="{FF2B5EF4-FFF2-40B4-BE49-F238E27FC236}">
                <a16:creationId xmlns:a16="http://schemas.microsoft.com/office/drawing/2014/main" id="{3B1E7DC2-AD96-C37C-58DE-74CFFF34BA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39322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2" name="Oval 24">
            <a:extLst>
              <a:ext uri="{FF2B5EF4-FFF2-40B4-BE49-F238E27FC236}">
                <a16:creationId xmlns:a16="http://schemas.microsoft.com/office/drawing/2014/main" id="{9790843C-7CC7-E5DB-71F4-357EE9929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41481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3" name="Oval 25">
            <a:extLst>
              <a:ext uri="{FF2B5EF4-FFF2-40B4-BE49-F238E27FC236}">
                <a16:creationId xmlns:a16="http://schemas.microsoft.com/office/drawing/2014/main" id="{8501565B-F9FC-66C0-F045-FD92C37FF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43656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4" name="Oval 26">
            <a:extLst>
              <a:ext uri="{FF2B5EF4-FFF2-40B4-BE49-F238E27FC236}">
                <a16:creationId xmlns:a16="http://schemas.microsoft.com/office/drawing/2014/main" id="{AF96D2AA-D80E-7AB5-B29C-8BF89C53AE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45815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5" name="Oval 27">
            <a:extLst>
              <a:ext uri="{FF2B5EF4-FFF2-40B4-BE49-F238E27FC236}">
                <a16:creationId xmlns:a16="http://schemas.microsoft.com/office/drawing/2014/main" id="{63DF8E16-78F6-8BDA-F55D-CA1D2166B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47974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6" name="Oval 28">
            <a:extLst>
              <a:ext uri="{FF2B5EF4-FFF2-40B4-BE49-F238E27FC236}">
                <a16:creationId xmlns:a16="http://schemas.microsoft.com/office/drawing/2014/main" id="{669A7BDE-8B02-5F98-A175-677AC6B62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50133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7" name="Oval 29">
            <a:extLst>
              <a:ext uri="{FF2B5EF4-FFF2-40B4-BE49-F238E27FC236}">
                <a16:creationId xmlns:a16="http://schemas.microsoft.com/office/drawing/2014/main" id="{30F848D6-EA7B-4A99-56BC-AF17C86127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52292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8" name="Oval 30">
            <a:extLst>
              <a:ext uri="{FF2B5EF4-FFF2-40B4-BE49-F238E27FC236}">
                <a16:creationId xmlns:a16="http://schemas.microsoft.com/office/drawing/2014/main" id="{C67FF6B5-7D01-5D3E-00FD-96FA213DB6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54451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9" name="Oval 31">
            <a:extLst>
              <a:ext uri="{FF2B5EF4-FFF2-40B4-BE49-F238E27FC236}">
                <a16:creationId xmlns:a16="http://schemas.microsoft.com/office/drawing/2014/main" id="{C46294EA-DB09-6934-C1D2-056FB4D2C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56610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0" name="Oval 32">
            <a:extLst>
              <a:ext uri="{FF2B5EF4-FFF2-40B4-BE49-F238E27FC236}">
                <a16:creationId xmlns:a16="http://schemas.microsoft.com/office/drawing/2014/main" id="{FA297C88-E6D6-F9BF-32FC-CC4AF8382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58769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1" name="Oval 33">
            <a:extLst>
              <a:ext uri="{FF2B5EF4-FFF2-40B4-BE49-F238E27FC236}">
                <a16:creationId xmlns:a16="http://schemas.microsoft.com/office/drawing/2014/main" id="{A171D747-8509-CC87-1715-5F8602D2B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60928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2" name="Oval 34">
            <a:extLst>
              <a:ext uri="{FF2B5EF4-FFF2-40B4-BE49-F238E27FC236}">
                <a16:creationId xmlns:a16="http://schemas.microsoft.com/office/drawing/2014/main" id="{586CEF18-5C17-8923-D358-C3C5A3754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63087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3" name="Oval 35">
            <a:extLst>
              <a:ext uri="{FF2B5EF4-FFF2-40B4-BE49-F238E27FC236}">
                <a16:creationId xmlns:a16="http://schemas.microsoft.com/office/drawing/2014/main" id="{247E8EC8-E7FB-2646-9299-57240EA7A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65246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4" name="Oval 36">
            <a:extLst>
              <a:ext uri="{FF2B5EF4-FFF2-40B4-BE49-F238E27FC236}">
                <a16:creationId xmlns:a16="http://schemas.microsoft.com/office/drawing/2014/main" id="{94AEA651-A7BD-8509-14DF-7BB16A05E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2603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5" name="Oval 37">
            <a:extLst>
              <a:ext uri="{FF2B5EF4-FFF2-40B4-BE49-F238E27FC236}">
                <a16:creationId xmlns:a16="http://schemas.microsoft.com/office/drawing/2014/main" id="{6A92202C-3414-B7E1-4282-93ACAC889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4762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6" name="Oval 38">
            <a:extLst>
              <a:ext uri="{FF2B5EF4-FFF2-40B4-BE49-F238E27FC236}">
                <a16:creationId xmlns:a16="http://schemas.microsoft.com/office/drawing/2014/main" id="{CA130974-D29B-64FC-FB22-81C459EE0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6921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7" name="Oval 39">
            <a:extLst>
              <a:ext uri="{FF2B5EF4-FFF2-40B4-BE49-F238E27FC236}">
                <a16:creationId xmlns:a16="http://schemas.microsoft.com/office/drawing/2014/main" id="{4C477BE5-39E3-298B-CB2B-D5C3C1D5A2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9080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8" name="Oval 40">
            <a:extLst>
              <a:ext uri="{FF2B5EF4-FFF2-40B4-BE49-F238E27FC236}">
                <a16:creationId xmlns:a16="http://schemas.microsoft.com/office/drawing/2014/main" id="{86042780-65FC-422D-F395-F0F51397D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11239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9" name="Oval 41">
            <a:extLst>
              <a:ext uri="{FF2B5EF4-FFF2-40B4-BE49-F238E27FC236}">
                <a16:creationId xmlns:a16="http://schemas.microsoft.com/office/drawing/2014/main" id="{91D75E79-EFC3-F64F-F108-52353D61E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13398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0" name="Oval 42">
            <a:extLst>
              <a:ext uri="{FF2B5EF4-FFF2-40B4-BE49-F238E27FC236}">
                <a16:creationId xmlns:a16="http://schemas.microsoft.com/office/drawing/2014/main" id="{2EEE5A32-6419-8793-C8E5-E4D1B8600C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15557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1" name="Oval 43">
            <a:extLst>
              <a:ext uri="{FF2B5EF4-FFF2-40B4-BE49-F238E27FC236}">
                <a16:creationId xmlns:a16="http://schemas.microsoft.com/office/drawing/2014/main" id="{CAF45B65-C45D-5AE6-1CB4-762D29D7B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17716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2" name="Oval 44">
            <a:extLst>
              <a:ext uri="{FF2B5EF4-FFF2-40B4-BE49-F238E27FC236}">
                <a16:creationId xmlns:a16="http://schemas.microsoft.com/office/drawing/2014/main" id="{2C9819E8-9C01-73E2-ED37-6E78A499F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19891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3" name="Oval 45">
            <a:extLst>
              <a:ext uri="{FF2B5EF4-FFF2-40B4-BE49-F238E27FC236}">
                <a16:creationId xmlns:a16="http://schemas.microsoft.com/office/drawing/2014/main" id="{6C4E0719-E426-53AC-5054-A1A3F6854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22050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4" name="Oval 46">
            <a:extLst>
              <a:ext uri="{FF2B5EF4-FFF2-40B4-BE49-F238E27FC236}">
                <a16:creationId xmlns:a16="http://schemas.microsoft.com/office/drawing/2014/main" id="{0310A7F0-6064-A851-7F29-B25D0F4BE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24209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5" name="Oval 47">
            <a:extLst>
              <a:ext uri="{FF2B5EF4-FFF2-40B4-BE49-F238E27FC236}">
                <a16:creationId xmlns:a16="http://schemas.microsoft.com/office/drawing/2014/main" id="{9E9FD376-4A96-1B23-B7F5-5BEB8F8C9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26368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6" name="Oval 48">
            <a:extLst>
              <a:ext uri="{FF2B5EF4-FFF2-40B4-BE49-F238E27FC236}">
                <a16:creationId xmlns:a16="http://schemas.microsoft.com/office/drawing/2014/main" id="{03269A6B-DE87-6FDE-B993-D576B1247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28527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7" name="Oval 49">
            <a:extLst>
              <a:ext uri="{FF2B5EF4-FFF2-40B4-BE49-F238E27FC236}">
                <a16:creationId xmlns:a16="http://schemas.microsoft.com/office/drawing/2014/main" id="{C81C7A25-F1A7-2F5C-86C6-EF906BFE9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30686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8" name="Oval 50">
            <a:extLst>
              <a:ext uri="{FF2B5EF4-FFF2-40B4-BE49-F238E27FC236}">
                <a16:creationId xmlns:a16="http://schemas.microsoft.com/office/drawing/2014/main" id="{4AE014A6-7B6C-9584-4BD5-BE77BBAE5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32845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9" name="Oval 51">
            <a:extLst>
              <a:ext uri="{FF2B5EF4-FFF2-40B4-BE49-F238E27FC236}">
                <a16:creationId xmlns:a16="http://schemas.microsoft.com/office/drawing/2014/main" id="{74ABC4D1-50D4-918A-CE13-EBAA03BE6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35004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0" name="Oval 52">
            <a:extLst>
              <a:ext uri="{FF2B5EF4-FFF2-40B4-BE49-F238E27FC236}">
                <a16:creationId xmlns:a16="http://schemas.microsoft.com/office/drawing/2014/main" id="{42ADC6C3-47B7-1E16-BEB9-BF2618FA04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37163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1" name="Oval 53">
            <a:extLst>
              <a:ext uri="{FF2B5EF4-FFF2-40B4-BE49-F238E27FC236}">
                <a16:creationId xmlns:a16="http://schemas.microsoft.com/office/drawing/2014/main" id="{FB873202-725F-C916-2833-88420C50C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39322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2" name="Oval 54">
            <a:extLst>
              <a:ext uri="{FF2B5EF4-FFF2-40B4-BE49-F238E27FC236}">
                <a16:creationId xmlns:a16="http://schemas.microsoft.com/office/drawing/2014/main" id="{D28CE380-A21C-F4BF-ABD8-442DFEC73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41481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3" name="Oval 55">
            <a:extLst>
              <a:ext uri="{FF2B5EF4-FFF2-40B4-BE49-F238E27FC236}">
                <a16:creationId xmlns:a16="http://schemas.microsoft.com/office/drawing/2014/main" id="{4343A47F-C463-AA90-FDC5-28C899F59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43656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4" name="Oval 56">
            <a:extLst>
              <a:ext uri="{FF2B5EF4-FFF2-40B4-BE49-F238E27FC236}">
                <a16:creationId xmlns:a16="http://schemas.microsoft.com/office/drawing/2014/main" id="{7E7CB271-65DD-A7FB-AB52-9D23484BB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45815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5" name="Oval 57">
            <a:extLst>
              <a:ext uri="{FF2B5EF4-FFF2-40B4-BE49-F238E27FC236}">
                <a16:creationId xmlns:a16="http://schemas.microsoft.com/office/drawing/2014/main" id="{CADE867D-5A8C-403C-EA97-BE965AF27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47974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6" name="Oval 58">
            <a:extLst>
              <a:ext uri="{FF2B5EF4-FFF2-40B4-BE49-F238E27FC236}">
                <a16:creationId xmlns:a16="http://schemas.microsoft.com/office/drawing/2014/main" id="{C61E2FF4-FD68-58A1-50D4-F2EA42749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50133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7" name="Oval 59">
            <a:extLst>
              <a:ext uri="{FF2B5EF4-FFF2-40B4-BE49-F238E27FC236}">
                <a16:creationId xmlns:a16="http://schemas.microsoft.com/office/drawing/2014/main" id="{11A81F58-0297-47D9-F7B3-A87CF78B2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52292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8" name="Oval 60">
            <a:extLst>
              <a:ext uri="{FF2B5EF4-FFF2-40B4-BE49-F238E27FC236}">
                <a16:creationId xmlns:a16="http://schemas.microsoft.com/office/drawing/2014/main" id="{E4F88364-127C-A98E-04A9-246CC2B2C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54451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9" name="Oval 61">
            <a:extLst>
              <a:ext uri="{FF2B5EF4-FFF2-40B4-BE49-F238E27FC236}">
                <a16:creationId xmlns:a16="http://schemas.microsoft.com/office/drawing/2014/main" id="{93524FB1-5009-FF50-58B5-52EB53E9D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7625" y="56610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0" name="Oval 62">
            <a:extLst>
              <a:ext uri="{FF2B5EF4-FFF2-40B4-BE49-F238E27FC236}">
                <a16:creationId xmlns:a16="http://schemas.microsoft.com/office/drawing/2014/main" id="{79001D2C-A73E-777D-44B3-4AA72CA67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58769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1" name="Oval 63">
            <a:extLst>
              <a:ext uri="{FF2B5EF4-FFF2-40B4-BE49-F238E27FC236}">
                <a16:creationId xmlns:a16="http://schemas.microsoft.com/office/drawing/2014/main" id="{FF08AEA2-65E2-C39A-5B71-7D3F38021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60928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2" name="Oval 64">
            <a:extLst>
              <a:ext uri="{FF2B5EF4-FFF2-40B4-BE49-F238E27FC236}">
                <a16:creationId xmlns:a16="http://schemas.microsoft.com/office/drawing/2014/main" id="{764C8842-3C35-B190-DB03-DFCD6585E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63087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3" name="Oval 65">
            <a:extLst>
              <a:ext uri="{FF2B5EF4-FFF2-40B4-BE49-F238E27FC236}">
                <a16:creationId xmlns:a16="http://schemas.microsoft.com/office/drawing/2014/main" id="{63EB6A84-2D49-8692-1FB1-C3AC80891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65246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9278" name="Rectangle 66">
            <a:extLst>
              <a:ext uri="{FF2B5EF4-FFF2-40B4-BE49-F238E27FC236}">
                <a16:creationId xmlns:a16="http://schemas.microsoft.com/office/drawing/2014/main" id="{34296188-C416-A7D3-F77E-5BF55D79DE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4388" y="188913"/>
            <a:ext cx="792162" cy="6553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5" name="Rectangle 67">
            <a:extLst>
              <a:ext uri="{FF2B5EF4-FFF2-40B4-BE49-F238E27FC236}">
                <a16:creationId xmlns:a16="http://schemas.microsoft.com/office/drawing/2014/main" id="{A08C5FD9-8BD6-4A78-A955-066DD5F00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4388" y="188913"/>
            <a:ext cx="792162" cy="6553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131CAD3C-7E27-4843-7210-35DAC0C9039E}"/>
              </a:ext>
            </a:extLst>
          </p:cNvPr>
          <p:cNvSpPr/>
          <p:nvPr/>
        </p:nvSpPr>
        <p:spPr>
          <a:xfrm>
            <a:off x="0" y="0"/>
            <a:ext cx="10911535" cy="5851594"/>
          </a:xfrm>
          <a:prstGeom prst="rect">
            <a:avLst/>
          </a:pr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grpSp>
        <p:nvGrpSpPr>
          <p:cNvPr id="71" name="Gruppieren 70">
            <a:extLst>
              <a:ext uri="{FF2B5EF4-FFF2-40B4-BE49-F238E27FC236}">
                <a16:creationId xmlns:a16="http://schemas.microsoft.com/office/drawing/2014/main" id="{7CDB663A-7B2F-745C-AF04-8760329F7DC9}"/>
              </a:ext>
            </a:extLst>
          </p:cNvPr>
          <p:cNvGrpSpPr/>
          <p:nvPr/>
        </p:nvGrpSpPr>
        <p:grpSpPr>
          <a:xfrm>
            <a:off x="1104230" y="1432507"/>
            <a:ext cx="4365237" cy="2160589"/>
            <a:chOff x="1055688" y="1123949"/>
            <a:chExt cx="4365237" cy="2160589"/>
          </a:xfrm>
        </p:grpSpPr>
        <p:sp>
          <p:nvSpPr>
            <p:cNvPr id="3" name="Sprechblase: rechteckig 2">
              <a:extLst>
                <a:ext uri="{FF2B5EF4-FFF2-40B4-BE49-F238E27FC236}">
                  <a16:creationId xmlns:a16="http://schemas.microsoft.com/office/drawing/2014/main" id="{19189A4C-40A0-E0A8-E9E4-CFEF6B01CA82}"/>
                </a:ext>
              </a:extLst>
            </p:cNvPr>
            <p:cNvSpPr/>
            <p:nvPr/>
          </p:nvSpPr>
          <p:spPr>
            <a:xfrm>
              <a:off x="1055688" y="1123949"/>
              <a:ext cx="4365237" cy="2160589"/>
            </a:xfrm>
            <a:prstGeom prst="wedgeRectCallout">
              <a:avLst>
                <a:gd name="adj1" fmla="val 44062"/>
                <a:gd name="adj2" fmla="val 90647"/>
              </a:avLst>
            </a:prstGeom>
            <a:solidFill>
              <a:srgbClr val="FAB6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Der grau-schraffierte Bereich darf beliebig gestaltet werden.</a:t>
              </a:r>
              <a:br>
                <a:rPr lang="de-DE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de-DE" sz="7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ACHTUNG: Es dürfen </a:t>
              </a:r>
              <a:r>
                <a:rPr lang="de-DE" sz="1200" b="1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keine</a:t>
              </a:r>
              <a:r>
                <a:rPr lang="de-DE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Animationen, Video, Ton verwendet werden!</a:t>
              </a:r>
            </a:p>
            <a:p>
              <a:pPr algn="ctr"/>
              <a:endParaRPr lang="de-DE" sz="1200" u="sng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de-DE" sz="12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 grey hatched area can be laid out as you wish.</a:t>
              </a:r>
            </a:p>
            <a:p>
              <a:pPr algn="ctr"/>
              <a:endParaRPr lang="en-US" sz="12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CAUTION: No animation, video or sound may be used!</a:t>
              </a:r>
              <a:endParaRPr lang="de-CH" sz="12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7" name="Gerader Verbinder 66">
              <a:extLst>
                <a:ext uri="{FF2B5EF4-FFF2-40B4-BE49-F238E27FC236}">
                  <a16:creationId xmlns:a16="http://schemas.microsoft.com/office/drawing/2014/main" id="{AC7D7D68-59A9-F98F-70C9-69FD44C46248}"/>
                </a:ext>
              </a:extLst>
            </p:cNvPr>
            <p:cNvCxnSpPr>
              <a:cxnSpLocks/>
            </p:cNvCxnSpPr>
            <p:nvPr/>
          </p:nvCxnSpPr>
          <p:spPr>
            <a:xfrm>
              <a:off x="1640505" y="2133600"/>
              <a:ext cx="317748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uppieren 71">
            <a:extLst>
              <a:ext uri="{FF2B5EF4-FFF2-40B4-BE49-F238E27FC236}">
                <a16:creationId xmlns:a16="http://schemas.microsoft.com/office/drawing/2014/main" id="{B6849F26-BF28-52DC-74F2-875C7CBB3366}"/>
              </a:ext>
            </a:extLst>
          </p:cNvPr>
          <p:cNvGrpSpPr/>
          <p:nvPr/>
        </p:nvGrpSpPr>
        <p:grpSpPr>
          <a:xfrm>
            <a:off x="8736744" y="903216"/>
            <a:ext cx="3020967" cy="1444697"/>
            <a:chOff x="9066330" y="836612"/>
            <a:chExt cx="3020967" cy="1444697"/>
          </a:xfrm>
        </p:grpSpPr>
        <p:sp>
          <p:nvSpPr>
            <p:cNvPr id="66" name="Sprechblase: rechteckig 65">
              <a:extLst>
                <a:ext uri="{FF2B5EF4-FFF2-40B4-BE49-F238E27FC236}">
                  <a16:creationId xmlns:a16="http://schemas.microsoft.com/office/drawing/2014/main" id="{0138A908-A3EA-6B97-E21F-6DA72D0E5653}"/>
                </a:ext>
              </a:extLst>
            </p:cNvPr>
            <p:cNvSpPr/>
            <p:nvPr/>
          </p:nvSpPr>
          <p:spPr>
            <a:xfrm>
              <a:off x="9066330" y="836612"/>
              <a:ext cx="3020967" cy="1444697"/>
            </a:xfrm>
            <a:prstGeom prst="wedgeRectCallout">
              <a:avLst>
                <a:gd name="adj1" fmla="val 40386"/>
                <a:gd name="adj2" fmla="val 108079"/>
              </a:avLst>
            </a:prstGeom>
            <a:solidFill>
              <a:srgbClr val="FAB6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Den roten Bereich bitte nicht bearbeiten </a:t>
              </a:r>
              <a:br>
                <a:rPr lang="de-DE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DE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(1-minütiger Countdown).</a:t>
              </a:r>
            </a:p>
            <a:p>
              <a:pPr algn="ctr"/>
              <a:endParaRPr lang="de-DE" sz="12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de-DE" sz="12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Do not modify the red zone (one-minute countdown).</a:t>
              </a:r>
              <a:endParaRPr lang="de-CH" sz="12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0" name="Gerader Verbinder 69">
              <a:extLst>
                <a:ext uri="{FF2B5EF4-FFF2-40B4-BE49-F238E27FC236}">
                  <a16:creationId xmlns:a16="http://schemas.microsoft.com/office/drawing/2014/main" id="{DA91684A-EAFC-CDFC-0C25-1C81CD92274D}"/>
                </a:ext>
              </a:extLst>
            </p:cNvPr>
            <p:cNvCxnSpPr>
              <a:cxnSpLocks/>
            </p:cNvCxnSpPr>
            <p:nvPr/>
          </p:nvCxnSpPr>
          <p:spPr>
            <a:xfrm>
              <a:off x="9516380" y="1555750"/>
              <a:ext cx="214236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Textfeld 1">
            <a:extLst>
              <a:ext uri="{FF2B5EF4-FFF2-40B4-BE49-F238E27FC236}">
                <a16:creationId xmlns:a16="http://schemas.microsoft.com/office/drawing/2014/main" id="{DBA8B9CF-12B2-F369-75A1-19135E163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851594"/>
            <a:ext cx="109743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de-CH" altLang="de-DE" sz="4000" dirty="0">
                <a:latin typeface="Basic Sans Bold" panose="00000800000000000000" pitchFamily="50" charset="0"/>
              </a:rPr>
              <a:t>Stand Nr. / N° </a:t>
            </a:r>
            <a:r>
              <a:rPr lang="de-CH" altLang="de-DE" sz="4000" dirty="0">
                <a:solidFill>
                  <a:srgbClr val="FF0000"/>
                </a:solidFill>
                <a:latin typeface="Basic Sans Bold" panose="00000800000000000000" pitchFamily="50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971610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380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1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41000"/>
                            </p:stCondLst>
                            <p:childTnLst>
                              <p:par>
                                <p:cTn id="1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42000"/>
                            </p:stCondLst>
                            <p:childTnLst>
                              <p:par>
                                <p:cTn id="1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43000"/>
                            </p:stCondLst>
                            <p:childTnLst>
                              <p:par>
                                <p:cTn id="1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1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47000"/>
                            </p:stCondLst>
                            <p:childTnLst>
                              <p:par>
                                <p:cTn id="1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49000"/>
                            </p:stCondLst>
                            <p:childTnLst>
                              <p:par>
                                <p:cTn id="1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51000"/>
                            </p:stCondLst>
                            <p:childTnLst>
                              <p:par>
                                <p:cTn id="1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53000"/>
                            </p:stCondLst>
                            <p:childTnLst>
                              <p:par>
                                <p:cTn id="1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55000"/>
                            </p:stCondLst>
                            <p:childTnLst>
                              <p:par>
                                <p:cTn id="1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7000"/>
                            </p:stCondLst>
                            <p:childTnLst>
                              <p:par>
                                <p:cTn id="1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59000"/>
                            </p:stCondLst>
                            <p:childTnLst>
                              <p:par>
                                <p:cTn id="1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5" grpId="0" animBg="1"/>
    </p:bldLst>
  </p:timing>
</p:sld>
</file>

<file path=ppt/theme/theme1.xml><?xml version="1.0" encoding="utf-8"?>
<a:theme xmlns:a="http://schemas.openxmlformats.org/drawingml/2006/main" name="together ag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ModernAudienceTargetUserField xmlns="449cc0c0-606d-4709-9e87-9e56510dac53">
      <UserInfo>
        <DisplayName/>
        <AccountId xsi:nil="true"/>
        <AccountType/>
      </UserInfo>
    </_ModernAudienceTargetUserField>
    <lcf76f155ced4ddcb4097134ff3c332f xmlns="449cc0c0-606d-4709-9e87-9e56510dac53">
      <Terms xmlns="http://schemas.microsoft.com/office/infopath/2007/PartnerControls"/>
    </lcf76f155ced4ddcb4097134ff3c332f>
    <TaxCatchAll xmlns="509bae8c-d2b5-40b4-a9f5-6ebdd63903b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C88876E3658374C9C258C805887A417" ma:contentTypeVersion="19" ma:contentTypeDescription="Ein neues Dokument erstellen." ma:contentTypeScope="" ma:versionID="96d1b12acddc76eb6a6d8da02af17abb">
  <xsd:schema xmlns:xsd="http://www.w3.org/2001/XMLSchema" xmlns:xs="http://www.w3.org/2001/XMLSchema" xmlns:p="http://schemas.microsoft.com/office/2006/metadata/properties" xmlns:ns2="449cc0c0-606d-4709-9e87-9e56510dac53" xmlns:ns3="509bae8c-d2b5-40b4-a9f5-6ebdd63903ba" targetNamespace="http://schemas.microsoft.com/office/2006/metadata/properties" ma:root="true" ma:fieldsID="d7193f46f912bd5a1379fa878506e1d8" ns2:_="" ns3:_="">
    <xsd:import namespace="449cc0c0-606d-4709-9e87-9e56510dac53"/>
    <xsd:import namespace="509bae8c-d2b5-40b4-a9f5-6ebdd63903b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_ModernAudienceTargetUserField" minOccurs="0"/>
                <xsd:element ref="ns2:_ModernAudienceAadObjectI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9cc0c0-606d-4709-9e87-9e56510dac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c00b9718-d781-4934-b02a-051e011547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_ModernAudienceTargetUserField" ma:index="23" nillable="true" ma:displayName="Benutzergruppe" ma:list="UserInfo" ma:SharePointGroup="0" ma:internalName="_ModernAudienceTargetUserField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ModernAudienceAadObjectIds" ma:index="24" nillable="true" ma:displayName="Benutzergruppen-IDs" ma:list="{4fbe1444-ee26-4c4f-b3fd-0c36c6465636}" ma:internalName="_ModernAudienceAadObjectIds" ma:readOnly="true" ma:showField="_AadObjectIdForUser" ma:web="509bae8c-d2b5-40b4-a9f5-6ebdd63903b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9bae8c-d2b5-40b4-a9f5-6ebdd63903b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0e1bef5-2c03-4429-be96-e34b4d48d9b7}" ma:internalName="TaxCatchAll" ma:showField="CatchAllData" ma:web="509bae8c-d2b5-40b4-a9f5-6ebdd63903b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5" ma:displayName="Autor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B930C1-28BF-4D70-BF8F-F2067C7AC663}">
  <ds:schemaRefs>
    <ds:schemaRef ds:uri="http://schemas.microsoft.com/office/2006/metadata/properties"/>
    <ds:schemaRef ds:uri="http://schemas.microsoft.com/office/infopath/2007/PartnerControls"/>
    <ds:schemaRef ds:uri="449cc0c0-606d-4709-9e87-9e56510dac53"/>
    <ds:schemaRef ds:uri="509bae8c-d2b5-40b4-a9f5-6ebdd63903ba"/>
  </ds:schemaRefs>
</ds:datastoreItem>
</file>

<file path=customXml/itemProps2.xml><?xml version="1.0" encoding="utf-8"?>
<ds:datastoreItem xmlns:ds="http://schemas.openxmlformats.org/officeDocument/2006/customXml" ds:itemID="{D4064AEC-B2A1-4549-908E-F755B405B3C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8CA1FD-C123-49D5-8161-0CAD546A89B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81</Words>
  <Application>Microsoft Office PowerPoint</Application>
  <PresentationFormat>Breitbild</PresentationFormat>
  <Paragraphs>13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Basic Sans Bold</vt:lpstr>
      <vt:lpstr>Calibri</vt:lpstr>
      <vt:lpstr>MetaOT-Book</vt:lpstr>
      <vt:lpstr>together ag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Sabrina</dc:creator>
  <cp:lastModifiedBy>Kimberly Lippuner</cp:lastModifiedBy>
  <cp:revision>334</cp:revision>
  <cp:lastPrinted>2018-10-24T12:26:19Z</cp:lastPrinted>
  <dcterms:created xsi:type="dcterms:W3CDTF">2012-12-10T06:51:13Z</dcterms:created>
  <dcterms:modified xsi:type="dcterms:W3CDTF">2025-06-16T10:50:07Z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0x010100AC88876E3658374C9C258C805887A417</vt:lpwstr>
  </property>
  <property fmtid="{D5CDD505-2E9C-101B-9397-08002B2CF9AE}" pid="3" name="MediaServiceImageTags">
    <vt:lpwstr/>
  </property>
</Properties>
</file>